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58" r:id="rId6"/>
    <p:sldId id="259" r:id="rId7"/>
    <p:sldId id="260" r:id="rId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Calibri" pitchFamily="34" charset="0"/>
        <a:ea typeface="宋体" charset="-122"/>
        <a:cs typeface="+mn-cs"/>
      </a:defRPr>
    </a:lvl1pPr>
    <a:lvl2pPr marL="457200" algn="l" rtl="0" fontAlgn="base">
      <a:spcBef>
        <a:spcPct val="0"/>
      </a:spcBef>
      <a:spcAft>
        <a:spcPct val="0"/>
      </a:spcAft>
      <a:defRPr kern="1200">
        <a:solidFill>
          <a:schemeClr val="tx1"/>
        </a:solidFill>
        <a:latin typeface="Calibri" pitchFamily="34" charset="0"/>
        <a:ea typeface="宋体" charset="-122"/>
        <a:cs typeface="+mn-cs"/>
      </a:defRPr>
    </a:lvl2pPr>
    <a:lvl3pPr marL="914400" algn="l" rtl="0" fontAlgn="base">
      <a:spcBef>
        <a:spcPct val="0"/>
      </a:spcBef>
      <a:spcAft>
        <a:spcPct val="0"/>
      </a:spcAft>
      <a:defRPr kern="1200">
        <a:solidFill>
          <a:schemeClr val="tx1"/>
        </a:solidFill>
        <a:latin typeface="Calibri" pitchFamily="34" charset="0"/>
        <a:ea typeface="宋体" charset="-122"/>
        <a:cs typeface="+mn-cs"/>
      </a:defRPr>
    </a:lvl3pPr>
    <a:lvl4pPr marL="1371600" algn="l" rtl="0" fontAlgn="base">
      <a:spcBef>
        <a:spcPct val="0"/>
      </a:spcBef>
      <a:spcAft>
        <a:spcPct val="0"/>
      </a:spcAft>
      <a:defRPr kern="1200">
        <a:solidFill>
          <a:schemeClr val="tx1"/>
        </a:solidFill>
        <a:latin typeface="Calibri" pitchFamily="34" charset="0"/>
        <a:ea typeface="宋体" charset="-122"/>
        <a:cs typeface="+mn-cs"/>
      </a:defRPr>
    </a:lvl4pPr>
    <a:lvl5pPr marL="1828800" algn="l" rtl="0" fontAlgn="base">
      <a:spcBef>
        <a:spcPct val="0"/>
      </a:spcBef>
      <a:spcAft>
        <a:spcPct val="0"/>
      </a:spcAft>
      <a:defRPr kern="1200">
        <a:solidFill>
          <a:schemeClr val="tx1"/>
        </a:solidFill>
        <a:latin typeface="Calibri" pitchFamily="34" charset="0"/>
        <a:ea typeface="宋体" charset="-122"/>
        <a:cs typeface="+mn-cs"/>
      </a:defRPr>
    </a:lvl5pPr>
    <a:lvl6pPr marL="2286000" algn="l" defTabSz="914400" rtl="0" eaLnBrk="1" latinLnBrk="0" hangingPunct="1">
      <a:defRPr kern="1200">
        <a:solidFill>
          <a:schemeClr val="tx1"/>
        </a:solidFill>
        <a:latin typeface="Calibri" pitchFamily="34" charset="0"/>
        <a:ea typeface="宋体" charset="-122"/>
        <a:cs typeface="+mn-cs"/>
      </a:defRPr>
    </a:lvl6pPr>
    <a:lvl7pPr marL="2743200" algn="l" defTabSz="914400" rtl="0" eaLnBrk="1" latinLnBrk="0" hangingPunct="1">
      <a:defRPr kern="1200">
        <a:solidFill>
          <a:schemeClr val="tx1"/>
        </a:solidFill>
        <a:latin typeface="Calibri" pitchFamily="34" charset="0"/>
        <a:ea typeface="宋体" charset="-122"/>
        <a:cs typeface="+mn-cs"/>
      </a:defRPr>
    </a:lvl7pPr>
    <a:lvl8pPr marL="3200400" algn="l" defTabSz="914400" rtl="0" eaLnBrk="1" latinLnBrk="0" hangingPunct="1">
      <a:defRPr kern="1200">
        <a:solidFill>
          <a:schemeClr val="tx1"/>
        </a:solidFill>
        <a:latin typeface="Calibri" pitchFamily="34" charset="0"/>
        <a:ea typeface="宋体" charset="-122"/>
        <a:cs typeface="+mn-cs"/>
      </a:defRPr>
    </a:lvl8pPr>
    <a:lvl9pPr marL="3657600" algn="l" defTabSz="914400" rtl="0" eaLnBrk="1" latinLnBrk="0" hangingPunct="1">
      <a:defRPr kern="1200">
        <a:solidFill>
          <a:schemeClr val="tx1"/>
        </a:solidFill>
        <a:latin typeface="Calibri" pitchFamily="34"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rgbClr val="FFC000"/>
                </a:solidFill>
              </a:defRPr>
            </a:lvl1pPr>
          </a:lstStyle>
          <a:p>
            <a:r>
              <a:rPr lang="en-US" altLang="zh-CN" smtClean="0"/>
              <a:t>Click to edit Master title style</a:t>
            </a:r>
            <a:endParaRPr lang="zh-CN" alt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accent6">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CN" smtClean="0"/>
              <a:t>Click to edit Master subtitle style</a:t>
            </a:r>
            <a:endParaRPr lang="zh-CN" altLang="en-US" dirty="0"/>
          </a:p>
        </p:txBody>
      </p:sp>
      <p:sp>
        <p:nvSpPr>
          <p:cNvPr id="4" name="Date Placeholder 3"/>
          <p:cNvSpPr>
            <a:spLocks noGrp="1"/>
          </p:cNvSpPr>
          <p:nvPr>
            <p:ph type="dt" sz="half" idx="10"/>
          </p:nvPr>
        </p:nvSpPr>
        <p:spPr/>
        <p:txBody>
          <a:bodyPr/>
          <a:lstStyle>
            <a:lvl1pPr>
              <a:defRPr/>
            </a:lvl1pPr>
          </a:lstStyle>
          <a:p>
            <a:fld id="{5C5621D4-AF0D-42E6-B40A-CDF78DB8FD71}" type="datetimeFigureOut">
              <a:rPr lang="zh-CN" altLang="en-US"/>
              <a:pPr/>
              <a:t>2020/3/29</a:t>
            </a:fld>
            <a:endParaRPr lang="zh-CN" altLang="en-US"/>
          </a:p>
        </p:txBody>
      </p:sp>
      <p:sp>
        <p:nvSpPr>
          <p:cNvPr id="5" name="Footer Placeholder 4"/>
          <p:cNvSpPr>
            <a:spLocks noGrp="1"/>
          </p:cNvSpPr>
          <p:nvPr>
            <p:ph type="ftr" sz="quarter" idx="11"/>
          </p:nvPr>
        </p:nvSpPr>
        <p:spPr/>
        <p:txBody>
          <a:bodyPr/>
          <a:lstStyle>
            <a:lvl1pPr>
              <a:defRPr/>
            </a:lvl1pPr>
          </a:lstStyle>
          <a:p>
            <a:endParaRPr lang="zh-CN" altLang="en-US"/>
          </a:p>
        </p:txBody>
      </p:sp>
      <p:sp>
        <p:nvSpPr>
          <p:cNvPr id="6" name="Slide Number Placeholder 5"/>
          <p:cNvSpPr>
            <a:spLocks noGrp="1"/>
          </p:cNvSpPr>
          <p:nvPr>
            <p:ph type="sldNum" sz="quarter" idx="12"/>
          </p:nvPr>
        </p:nvSpPr>
        <p:spPr/>
        <p:txBody>
          <a:bodyPr/>
          <a:lstStyle>
            <a:lvl1pPr>
              <a:defRPr/>
            </a:lvl1pPr>
          </a:lstStyle>
          <a:p>
            <a:fld id="{AD20D6AA-E48C-4687-84F7-31691358285F}" type="slidenum">
              <a:rPr lang="zh-CN" altLang="en-US"/>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Vertical Text Placeholder 2"/>
          <p:cNvSpPr>
            <a:spLocks noGrp="1"/>
          </p:cNvSpPr>
          <p:nvPr>
            <p:ph type="body" orient="vert" idx="1"/>
          </p:nvPr>
        </p:nvSpPr>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lvl1pPr>
              <a:defRPr/>
            </a:lvl1pPr>
          </a:lstStyle>
          <a:p>
            <a:fld id="{8053FC45-A170-4491-8184-951C00782993}" type="datetimeFigureOut">
              <a:rPr lang="zh-CN" altLang="en-US"/>
              <a:pPr/>
              <a:t>2020/3/29</a:t>
            </a:fld>
            <a:endParaRPr lang="zh-CN" altLang="en-US"/>
          </a:p>
        </p:txBody>
      </p:sp>
      <p:sp>
        <p:nvSpPr>
          <p:cNvPr id="5" name="Footer Placeholder 4"/>
          <p:cNvSpPr>
            <a:spLocks noGrp="1"/>
          </p:cNvSpPr>
          <p:nvPr>
            <p:ph type="ftr" sz="quarter" idx="11"/>
          </p:nvPr>
        </p:nvSpPr>
        <p:spPr/>
        <p:txBody>
          <a:bodyPr/>
          <a:lstStyle>
            <a:lvl1pPr>
              <a:defRPr/>
            </a:lvl1pPr>
          </a:lstStyle>
          <a:p>
            <a:endParaRPr lang="zh-CN" altLang="en-US"/>
          </a:p>
        </p:txBody>
      </p:sp>
      <p:sp>
        <p:nvSpPr>
          <p:cNvPr id="6" name="Slide Number Placeholder 5"/>
          <p:cNvSpPr>
            <a:spLocks noGrp="1"/>
          </p:cNvSpPr>
          <p:nvPr>
            <p:ph type="sldNum" sz="quarter" idx="12"/>
          </p:nvPr>
        </p:nvSpPr>
        <p:spPr/>
        <p:txBody>
          <a:bodyPr/>
          <a:lstStyle>
            <a:lvl1pPr>
              <a:defRPr/>
            </a:lvl1pPr>
          </a:lstStyle>
          <a:p>
            <a:fld id="{244AD3CB-BAE6-4570-AE8F-5810C2C985F2}" type="slidenum">
              <a:rPr lang="zh-CN" altLang="en-US"/>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ltLang="zh-CN" smtClean="0"/>
              <a:t>Click to edit Master title style</a:t>
            </a:r>
            <a:endParaRPr lang="zh-CN" alt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lvl1pPr>
              <a:defRPr/>
            </a:lvl1pPr>
          </a:lstStyle>
          <a:p>
            <a:fld id="{BEDC71D7-85A3-4997-A9A6-57AD0D4DAD23}" type="datetimeFigureOut">
              <a:rPr lang="zh-CN" altLang="en-US"/>
              <a:pPr/>
              <a:t>2020/3/29</a:t>
            </a:fld>
            <a:endParaRPr lang="zh-CN" altLang="en-US"/>
          </a:p>
        </p:txBody>
      </p:sp>
      <p:sp>
        <p:nvSpPr>
          <p:cNvPr id="5" name="Footer Placeholder 4"/>
          <p:cNvSpPr>
            <a:spLocks noGrp="1"/>
          </p:cNvSpPr>
          <p:nvPr>
            <p:ph type="ftr" sz="quarter" idx="11"/>
          </p:nvPr>
        </p:nvSpPr>
        <p:spPr/>
        <p:txBody>
          <a:bodyPr/>
          <a:lstStyle>
            <a:lvl1pPr>
              <a:defRPr/>
            </a:lvl1pPr>
          </a:lstStyle>
          <a:p>
            <a:endParaRPr lang="zh-CN" altLang="en-US"/>
          </a:p>
        </p:txBody>
      </p:sp>
      <p:sp>
        <p:nvSpPr>
          <p:cNvPr id="6" name="Slide Number Placeholder 5"/>
          <p:cNvSpPr>
            <a:spLocks noGrp="1"/>
          </p:cNvSpPr>
          <p:nvPr>
            <p:ph type="sldNum" sz="quarter" idx="12"/>
          </p:nvPr>
        </p:nvSpPr>
        <p:spPr/>
        <p:txBody>
          <a:bodyPr/>
          <a:lstStyle>
            <a:lvl1pPr>
              <a:defRPr/>
            </a:lvl1pPr>
          </a:lstStyle>
          <a:p>
            <a:fld id="{6DE0A54A-CDE0-4CC1-903C-1A98E18A8B94}" type="slidenum">
              <a:rPr lang="zh-CN" altLang="en-US"/>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Content Placeholder 2"/>
          <p:cNvSpPr>
            <a:spLocks noGrp="1"/>
          </p:cNvSpPr>
          <p:nvPr>
            <p:ph idx="1"/>
          </p:nvPr>
        </p:nvSpPr>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lvl1pPr>
              <a:defRPr/>
            </a:lvl1pPr>
          </a:lstStyle>
          <a:p>
            <a:fld id="{053F7719-5CA3-424F-9A06-77A2B21C993C}" type="datetimeFigureOut">
              <a:rPr lang="zh-CN" altLang="en-US"/>
              <a:pPr/>
              <a:t>2020/3/29</a:t>
            </a:fld>
            <a:endParaRPr lang="zh-CN" altLang="en-US"/>
          </a:p>
        </p:txBody>
      </p:sp>
      <p:sp>
        <p:nvSpPr>
          <p:cNvPr id="5" name="Footer Placeholder 4"/>
          <p:cNvSpPr>
            <a:spLocks noGrp="1"/>
          </p:cNvSpPr>
          <p:nvPr>
            <p:ph type="ftr" sz="quarter" idx="11"/>
          </p:nvPr>
        </p:nvSpPr>
        <p:spPr/>
        <p:txBody>
          <a:bodyPr/>
          <a:lstStyle>
            <a:lvl1pPr>
              <a:defRPr/>
            </a:lvl1pPr>
          </a:lstStyle>
          <a:p>
            <a:endParaRPr lang="zh-CN" altLang="en-US"/>
          </a:p>
        </p:txBody>
      </p:sp>
      <p:sp>
        <p:nvSpPr>
          <p:cNvPr id="6" name="Slide Number Placeholder 5"/>
          <p:cNvSpPr>
            <a:spLocks noGrp="1"/>
          </p:cNvSpPr>
          <p:nvPr>
            <p:ph type="sldNum" sz="quarter" idx="12"/>
          </p:nvPr>
        </p:nvSpPr>
        <p:spPr/>
        <p:txBody>
          <a:bodyPr/>
          <a:lstStyle>
            <a:lvl1pPr>
              <a:defRPr/>
            </a:lvl1pPr>
          </a:lstStyle>
          <a:p>
            <a:fld id="{6A27E301-58A2-4FCE-8FD3-50CCD24B6458}" type="slidenum">
              <a:rPr lang="zh-CN" altLang="en-US"/>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ltLang="zh-CN" smtClean="0"/>
              <a:t>Click to edit Master title style</a:t>
            </a:r>
            <a:endParaRPr lang="zh-CN" alt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smtClean="0"/>
              <a:t>Click to edit Master text styles</a:t>
            </a:r>
          </a:p>
        </p:txBody>
      </p:sp>
      <p:sp>
        <p:nvSpPr>
          <p:cNvPr id="4" name="Date Placeholder 3"/>
          <p:cNvSpPr>
            <a:spLocks noGrp="1"/>
          </p:cNvSpPr>
          <p:nvPr>
            <p:ph type="dt" sz="half" idx="10"/>
          </p:nvPr>
        </p:nvSpPr>
        <p:spPr/>
        <p:txBody>
          <a:bodyPr/>
          <a:lstStyle>
            <a:lvl1pPr>
              <a:defRPr/>
            </a:lvl1pPr>
          </a:lstStyle>
          <a:p>
            <a:fld id="{DD844E6A-8202-484E-9204-3103C20308E3}" type="datetimeFigureOut">
              <a:rPr lang="zh-CN" altLang="en-US"/>
              <a:pPr/>
              <a:t>2020/3/29</a:t>
            </a:fld>
            <a:endParaRPr lang="zh-CN" altLang="en-US"/>
          </a:p>
        </p:txBody>
      </p:sp>
      <p:sp>
        <p:nvSpPr>
          <p:cNvPr id="5" name="Footer Placeholder 4"/>
          <p:cNvSpPr>
            <a:spLocks noGrp="1"/>
          </p:cNvSpPr>
          <p:nvPr>
            <p:ph type="ftr" sz="quarter" idx="11"/>
          </p:nvPr>
        </p:nvSpPr>
        <p:spPr/>
        <p:txBody>
          <a:bodyPr/>
          <a:lstStyle>
            <a:lvl1pPr>
              <a:defRPr/>
            </a:lvl1pPr>
          </a:lstStyle>
          <a:p>
            <a:endParaRPr lang="zh-CN" altLang="en-US"/>
          </a:p>
        </p:txBody>
      </p:sp>
      <p:sp>
        <p:nvSpPr>
          <p:cNvPr id="6" name="Slide Number Placeholder 5"/>
          <p:cNvSpPr>
            <a:spLocks noGrp="1"/>
          </p:cNvSpPr>
          <p:nvPr>
            <p:ph type="sldNum" sz="quarter" idx="12"/>
          </p:nvPr>
        </p:nvSpPr>
        <p:spPr/>
        <p:txBody>
          <a:bodyPr/>
          <a:lstStyle>
            <a:lvl1pPr>
              <a:defRPr/>
            </a:lvl1pPr>
          </a:lstStyle>
          <a:p>
            <a:fld id="{60216694-DDB8-4A4F-910B-1140644EAB07}" type="slidenum">
              <a:rPr lang="zh-CN" altLang="en-US"/>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Date Placeholder 3"/>
          <p:cNvSpPr>
            <a:spLocks noGrp="1"/>
          </p:cNvSpPr>
          <p:nvPr>
            <p:ph type="dt" sz="half" idx="10"/>
          </p:nvPr>
        </p:nvSpPr>
        <p:spPr/>
        <p:txBody>
          <a:bodyPr/>
          <a:lstStyle>
            <a:lvl1pPr>
              <a:defRPr/>
            </a:lvl1pPr>
          </a:lstStyle>
          <a:p>
            <a:fld id="{037C31A9-58BD-43D1-BD1B-63CB304B115C}" type="datetimeFigureOut">
              <a:rPr lang="zh-CN" altLang="en-US"/>
              <a:pPr/>
              <a:t>2020/3/29</a:t>
            </a:fld>
            <a:endParaRPr lang="zh-CN" altLang="en-US"/>
          </a:p>
        </p:txBody>
      </p:sp>
      <p:sp>
        <p:nvSpPr>
          <p:cNvPr id="6" name="Footer Placeholder 4"/>
          <p:cNvSpPr>
            <a:spLocks noGrp="1"/>
          </p:cNvSpPr>
          <p:nvPr>
            <p:ph type="ftr" sz="quarter" idx="11"/>
          </p:nvPr>
        </p:nvSpPr>
        <p:spPr/>
        <p:txBody>
          <a:bodyPr/>
          <a:lstStyle>
            <a:lvl1pPr>
              <a:defRPr/>
            </a:lvl1pPr>
          </a:lstStyle>
          <a:p>
            <a:endParaRPr lang="zh-CN" altLang="en-US"/>
          </a:p>
        </p:txBody>
      </p:sp>
      <p:sp>
        <p:nvSpPr>
          <p:cNvPr id="7" name="Slide Number Placeholder 5"/>
          <p:cNvSpPr>
            <a:spLocks noGrp="1"/>
          </p:cNvSpPr>
          <p:nvPr>
            <p:ph type="sldNum" sz="quarter" idx="12"/>
          </p:nvPr>
        </p:nvSpPr>
        <p:spPr/>
        <p:txBody>
          <a:bodyPr/>
          <a:lstStyle>
            <a:lvl1pPr>
              <a:defRPr/>
            </a:lvl1pPr>
          </a:lstStyle>
          <a:p>
            <a:fld id="{4261FB4E-75C4-4B47-B6B1-0778D101E48F}" type="slidenum">
              <a:rPr lang="zh-CN" altLang="en-US"/>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zh-CN" smtClean="0"/>
              <a:t>Click to edit Master title style</a:t>
            </a:r>
            <a:endParaRPr lang="zh-CN" alt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7" name="Date Placeholder 3"/>
          <p:cNvSpPr>
            <a:spLocks noGrp="1"/>
          </p:cNvSpPr>
          <p:nvPr>
            <p:ph type="dt" sz="half" idx="10"/>
          </p:nvPr>
        </p:nvSpPr>
        <p:spPr/>
        <p:txBody>
          <a:bodyPr/>
          <a:lstStyle>
            <a:lvl1pPr>
              <a:defRPr/>
            </a:lvl1pPr>
          </a:lstStyle>
          <a:p>
            <a:fld id="{F33677DB-D88E-471E-8F5B-ADD244C5C2CC}" type="datetimeFigureOut">
              <a:rPr lang="zh-CN" altLang="en-US"/>
              <a:pPr/>
              <a:t>2020/3/29</a:t>
            </a:fld>
            <a:endParaRPr lang="zh-CN" altLang="en-US"/>
          </a:p>
        </p:txBody>
      </p:sp>
      <p:sp>
        <p:nvSpPr>
          <p:cNvPr id="8" name="Footer Placeholder 4"/>
          <p:cNvSpPr>
            <a:spLocks noGrp="1"/>
          </p:cNvSpPr>
          <p:nvPr>
            <p:ph type="ftr" sz="quarter" idx="11"/>
          </p:nvPr>
        </p:nvSpPr>
        <p:spPr/>
        <p:txBody>
          <a:bodyPr/>
          <a:lstStyle>
            <a:lvl1pPr>
              <a:defRPr/>
            </a:lvl1pPr>
          </a:lstStyle>
          <a:p>
            <a:endParaRPr lang="zh-CN" altLang="en-US"/>
          </a:p>
        </p:txBody>
      </p:sp>
      <p:sp>
        <p:nvSpPr>
          <p:cNvPr id="9" name="Slide Number Placeholder 5"/>
          <p:cNvSpPr>
            <a:spLocks noGrp="1"/>
          </p:cNvSpPr>
          <p:nvPr>
            <p:ph type="sldNum" sz="quarter" idx="12"/>
          </p:nvPr>
        </p:nvSpPr>
        <p:spPr/>
        <p:txBody>
          <a:bodyPr/>
          <a:lstStyle>
            <a:lvl1pPr>
              <a:defRPr/>
            </a:lvl1pPr>
          </a:lstStyle>
          <a:p>
            <a:fld id="{983DB59A-F453-413C-BEE4-FC1DCBEC311D}" type="slidenum">
              <a:rPr lang="zh-CN" altLang="en-US"/>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Date Placeholder 3"/>
          <p:cNvSpPr>
            <a:spLocks noGrp="1"/>
          </p:cNvSpPr>
          <p:nvPr>
            <p:ph type="dt" sz="half" idx="10"/>
          </p:nvPr>
        </p:nvSpPr>
        <p:spPr/>
        <p:txBody>
          <a:bodyPr/>
          <a:lstStyle>
            <a:lvl1pPr>
              <a:defRPr/>
            </a:lvl1pPr>
          </a:lstStyle>
          <a:p>
            <a:fld id="{20B30AC4-8048-414C-A74B-8503F27160D6}" type="datetimeFigureOut">
              <a:rPr lang="zh-CN" altLang="en-US"/>
              <a:pPr/>
              <a:t>2020/3/29</a:t>
            </a:fld>
            <a:endParaRPr lang="zh-CN" altLang="en-US"/>
          </a:p>
        </p:txBody>
      </p:sp>
      <p:sp>
        <p:nvSpPr>
          <p:cNvPr id="4" name="Footer Placeholder 4"/>
          <p:cNvSpPr>
            <a:spLocks noGrp="1"/>
          </p:cNvSpPr>
          <p:nvPr>
            <p:ph type="ftr" sz="quarter" idx="11"/>
          </p:nvPr>
        </p:nvSpPr>
        <p:spPr/>
        <p:txBody>
          <a:bodyPr/>
          <a:lstStyle>
            <a:lvl1pPr>
              <a:defRPr/>
            </a:lvl1pPr>
          </a:lstStyle>
          <a:p>
            <a:endParaRPr lang="zh-CN" altLang="en-US"/>
          </a:p>
        </p:txBody>
      </p:sp>
      <p:sp>
        <p:nvSpPr>
          <p:cNvPr id="5" name="Slide Number Placeholder 5"/>
          <p:cNvSpPr>
            <a:spLocks noGrp="1"/>
          </p:cNvSpPr>
          <p:nvPr>
            <p:ph type="sldNum" sz="quarter" idx="12"/>
          </p:nvPr>
        </p:nvSpPr>
        <p:spPr/>
        <p:txBody>
          <a:bodyPr/>
          <a:lstStyle>
            <a:lvl1pPr>
              <a:defRPr/>
            </a:lvl1pPr>
          </a:lstStyle>
          <a:p>
            <a:fld id="{216865AC-C6C1-49AF-82F4-307D42A64C24}" type="slidenum">
              <a:rPr lang="zh-CN" altLang="en-US"/>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213E93D2-D536-4DAF-BF39-DE90728B56EB}" type="datetimeFigureOut">
              <a:rPr lang="zh-CN" altLang="en-US"/>
              <a:pPr/>
              <a:t>2020/3/29</a:t>
            </a:fld>
            <a:endParaRPr lang="zh-CN" altLang="en-US"/>
          </a:p>
        </p:txBody>
      </p:sp>
      <p:sp>
        <p:nvSpPr>
          <p:cNvPr id="3" name="Footer Placeholder 4"/>
          <p:cNvSpPr>
            <a:spLocks noGrp="1"/>
          </p:cNvSpPr>
          <p:nvPr>
            <p:ph type="ftr" sz="quarter" idx="11"/>
          </p:nvPr>
        </p:nvSpPr>
        <p:spPr/>
        <p:txBody>
          <a:bodyPr/>
          <a:lstStyle>
            <a:lvl1pPr>
              <a:defRPr/>
            </a:lvl1pPr>
          </a:lstStyle>
          <a:p>
            <a:endParaRPr lang="zh-CN" altLang="en-US"/>
          </a:p>
        </p:txBody>
      </p:sp>
      <p:sp>
        <p:nvSpPr>
          <p:cNvPr id="4" name="Slide Number Placeholder 5"/>
          <p:cNvSpPr>
            <a:spLocks noGrp="1"/>
          </p:cNvSpPr>
          <p:nvPr>
            <p:ph type="sldNum" sz="quarter" idx="12"/>
          </p:nvPr>
        </p:nvSpPr>
        <p:spPr/>
        <p:txBody>
          <a:bodyPr/>
          <a:lstStyle>
            <a:lvl1pPr>
              <a:defRPr/>
            </a:lvl1pPr>
          </a:lstStyle>
          <a:p>
            <a:fld id="{384148BF-A605-4CA4-BB60-9B95DE1A2B75}" type="slidenum">
              <a:rPr lang="zh-CN" altLang="en-US"/>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zh-CN" smtClean="0"/>
              <a:t>Click to edit Master title style</a:t>
            </a:r>
            <a:endParaRPr lang="zh-CN" alt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Date Placeholder 3"/>
          <p:cNvSpPr>
            <a:spLocks noGrp="1"/>
          </p:cNvSpPr>
          <p:nvPr>
            <p:ph type="dt" sz="half" idx="10"/>
          </p:nvPr>
        </p:nvSpPr>
        <p:spPr/>
        <p:txBody>
          <a:bodyPr/>
          <a:lstStyle>
            <a:lvl1pPr>
              <a:defRPr/>
            </a:lvl1pPr>
          </a:lstStyle>
          <a:p>
            <a:fld id="{E9E0CE38-5418-4F24-AF20-7449326AF029}" type="datetimeFigureOut">
              <a:rPr lang="zh-CN" altLang="en-US"/>
              <a:pPr/>
              <a:t>2020/3/29</a:t>
            </a:fld>
            <a:endParaRPr lang="zh-CN" altLang="en-US"/>
          </a:p>
        </p:txBody>
      </p:sp>
      <p:sp>
        <p:nvSpPr>
          <p:cNvPr id="6" name="Footer Placeholder 4"/>
          <p:cNvSpPr>
            <a:spLocks noGrp="1"/>
          </p:cNvSpPr>
          <p:nvPr>
            <p:ph type="ftr" sz="quarter" idx="11"/>
          </p:nvPr>
        </p:nvSpPr>
        <p:spPr/>
        <p:txBody>
          <a:bodyPr/>
          <a:lstStyle>
            <a:lvl1pPr>
              <a:defRPr/>
            </a:lvl1pPr>
          </a:lstStyle>
          <a:p>
            <a:endParaRPr lang="zh-CN" altLang="en-US"/>
          </a:p>
        </p:txBody>
      </p:sp>
      <p:sp>
        <p:nvSpPr>
          <p:cNvPr id="7" name="Slide Number Placeholder 5"/>
          <p:cNvSpPr>
            <a:spLocks noGrp="1"/>
          </p:cNvSpPr>
          <p:nvPr>
            <p:ph type="sldNum" sz="quarter" idx="12"/>
          </p:nvPr>
        </p:nvSpPr>
        <p:spPr/>
        <p:txBody>
          <a:bodyPr/>
          <a:lstStyle>
            <a:lvl1pPr>
              <a:defRPr/>
            </a:lvl1pPr>
          </a:lstStyle>
          <a:p>
            <a:fld id="{447CDA18-FEB6-4985-A610-EC0C7934C8E0}" type="slidenum">
              <a:rPr lang="zh-CN" altLang="en-US"/>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zh-CN" smtClean="0"/>
              <a:t>Click to edit Master title style</a:t>
            </a:r>
            <a:endParaRPr lang="zh-CN" alt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altLang="zh-CN" noProof="0" smtClean="0"/>
              <a:t>Click icon to add picture</a:t>
            </a:r>
            <a:endParaRPr lang="zh-CN" alt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Date Placeholder 3"/>
          <p:cNvSpPr>
            <a:spLocks noGrp="1"/>
          </p:cNvSpPr>
          <p:nvPr>
            <p:ph type="dt" sz="half" idx="10"/>
          </p:nvPr>
        </p:nvSpPr>
        <p:spPr/>
        <p:txBody>
          <a:bodyPr/>
          <a:lstStyle>
            <a:lvl1pPr>
              <a:defRPr/>
            </a:lvl1pPr>
          </a:lstStyle>
          <a:p>
            <a:fld id="{3F14D066-FBD8-45EE-AA04-A314AE28DFE9}" type="datetimeFigureOut">
              <a:rPr lang="zh-CN" altLang="en-US"/>
              <a:pPr/>
              <a:t>2020/3/29</a:t>
            </a:fld>
            <a:endParaRPr lang="zh-CN" altLang="en-US"/>
          </a:p>
        </p:txBody>
      </p:sp>
      <p:sp>
        <p:nvSpPr>
          <p:cNvPr id="6" name="Footer Placeholder 4"/>
          <p:cNvSpPr>
            <a:spLocks noGrp="1"/>
          </p:cNvSpPr>
          <p:nvPr>
            <p:ph type="ftr" sz="quarter" idx="11"/>
          </p:nvPr>
        </p:nvSpPr>
        <p:spPr/>
        <p:txBody>
          <a:bodyPr/>
          <a:lstStyle>
            <a:lvl1pPr>
              <a:defRPr/>
            </a:lvl1pPr>
          </a:lstStyle>
          <a:p>
            <a:endParaRPr lang="zh-CN" altLang="en-US"/>
          </a:p>
        </p:txBody>
      </p:sp>
      <p:sp>
        <p:nvSpPr>
          <p:cNvPr id="7" name="Slide Number Placeholder 5"/>
          <p:cNvSpPr>
            <a:spLocks noGrp="1"/>
          </p:cNvSpPr>
          <p:nvPr>
            <p:ph type="sldNum" sz="quarter" idx="12"/>
          </p:nvPr>
        </p:nvSpPr>
        <p:spPr/>
        <p:txBody>
          <a:bodyPr/>
          <a:lstStyle>
            <a:lvl1pPr>
              <a:defRPr/>
            </a:lvl1pPr>
          </a:lstStyle>
          <a:p>
            <a:fld id="{3B52FFD1-2863-4809-A6BE-1D23126EE822}" type="slidenum">
              <a:rPr lang="zh-CN" altLang="en-US"/>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zh-CN" smtClean="0"/>
              <a:t>Click to edit Master title style</a:t>
            </a:r>
            <a:endParaRPr lang="zh-CN"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5777408A-159F-42BC-B52B-6FA854D5E203}" type="datetimeFigureOut">
              <a:rPr lang="zh-CN" altLang="en-US"/>
              <a:pPr/>
              <a:t>2020/3/29</a:t>
            </a:fld>
            <a:endParaRPr lang="zh-CN"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defRPr>
            </a:lvl1pPr>
          </a:lstStyle>
          <a:p>
            <a:endParaRPr lang="zh-CN"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0B94BAF4-170F-481F-AFB9-ABB030F6AFFD}" type="slidenum">
              <a:rPr lang="zh-CN" altLang="en-US"/>
              <a:pPr/>
              <a:t>‹#›</a:t>
            </a:fld>
            <a:endParaRPr lang="zh-CN" alt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ctr" rtl="0" eaLnBrk="1" fontAlgn="base" hangingPunct="1">
        <a:spcBef>
          <a:spcPct val="0"/>
        </a:spcBef>
        <a:spcAft>
          <a:spcPct val="0"/>
        </a:spcAft>
        <a:defRPr sz="4400" kern="1200">
          <a:solidFill>
            <a:srgbClr val="FFC000"/>
          </a:solidFill>
          <a:latin typeface="+mj-lt"/>
          <a:ea typeface="+mj-ea"/>
          <a:cs typeface="+mj-cs"/>
        </a:defRPr>
      </a:lvl1pPr>
      <a:lvl2pPr algn="ctr" rtl="0" eaLnBrk="1" fontAlgn="base" hangingPunct="1">
        <a:spcBef>
          <a:spcPct val="0"/>
        </a:spcBef>
        <a:spcAft>
          <a:spcPct val="0"/>
        </a:spcAft>
        <a:defRPr sz="4400">
          <a:solidFill>
            <a:srgbClr val="FFC000"/>
          </a:solidFill>
          <a:latin typeface="Calibri" pitchFamily="34" charset="0"/>
          <a:ea typeface="宋体" charset="-122"/>
        </a:defRPr>
      </a:lvl2pPr>
      <a:lvl3pPr algn="ctr" rtl="0" eaLnBrk="1" fontAlgn="base" hangingPunct="1">
        <a:spcBef>
          <a:spcPct val="0"/>
        </a:spcBef>
        <a:spcAft>
          <a:spcPct val="0"/>
        </a:spcAft>
        <a:defRPr sz="4400">
          <a:solidFill>
            <a:srgbClr val="FFC000"/>
          </a:solidFill>
          <a:latin typeface="Calibri" pitchFamily="34" charset="0"/>
          <a:ea typeface="宋体" charset="-122"/>
        </a:defRPr>
      </a:lvl3pPr>
      <a:lvl4pPr algn="ctr" rtl="0" eaLnBrk="1" fontAlgn="base" hangingPunct="1">
        <a:spcBef>
          <a:spcPct val="0"/>
        </a:spcBef>
        <a:spcAft>
          <a:spcPct val="0"/>
        </a:spcAft>
        <a:defRPr sz="4400">
          <a:solidFill>
            <a:srgbClr val="FFC000"/>
          </a:solidFill>
          <a:latin typeface="Calibri" pitchFamily="34" charset="0"/>
          <a:ea typeface="宋体" charset="-122"/>
        </a:defRPr>
      </a:lvl4pPr>
      <a:lvl5pPr algn="ctr" rtl="0" eaLnBrk="1" fontAlgn="base" hangingPunct="1">
        <a:spcBef>
          <a:spcPct val="0"/>
        </a:spcBef>
        <a:spcAft>
          <a:spcPct val="0"/>
        </a:spcAft>
        <a:defRPr sz="4400">
          <a:solidFill>
            <a:srgbClr val="FFC000"/>
          </a:solidFill>
          <a:latin typeface="Calibri" pitchFamily="34" charset="0"/>
          <a:ea typeface="宋体" charset="-122"/>
        </a:defRPr>
      </a:lvl5pPr>
      <a:lvl6pPr marL="457200" algn="ctr" rtl="0" eaLnBrk="1" fontAlgn="base" hangingPunct="1">
        <a:spcBef>
          <a:spcPct val="0"/>
        </a:spcBef>
        <a:spcAft>
          <a:spcPct val="0"/>
        </a:spcAft>
        <a:defRPr sz="4400">
          <a:solidFill>
            <a:srgbClr val="FFC000"/>
          </a:solidFill>
          <a:latin typeface="Calibri" pitchFamily="34" charset="0"/>
          <a:ea typeface="宋体" charset="-122"/>
        </a:defRPr>
      </a:lvl6pPr>
      <a:lvl7pPr marL="914400" algn="ctr" rtl="0" eaLnBrk="1" fontAlgn="base" hangingPunct="1">
        <a:spcBef>
          <a:spcPct val="0"/>
        </a:spcBef>
        <a:spcAft>
          <a:spcPct val="0"/>
        </a:spcAft>
        <a:defRPr sz="4400">
          <a:solidFill>
            <a:srgbClr val="FFC000"/>
          </a:solidFill>
          <a:latin typeface="Calibri" pitchFamily="34" charset="0"/>
          <a:ea typeface="宋体" charset="-122"/>
        </a:defRPr>
      </a:lvl7pPr>
      <a:lvl8pPr marL="1371600" algn="ctr" rtl="0" eaLnBrk="1" fontAlgn="base" hangingPunct="1">
        <a:spcBef>
          <a:spcPct val="0"/>
        </a:spcBef>
        <a:spcAft>
          <a:spcPct val="0"/>
        </a:spcAft>
        <a:defRPr sz="4400">
          <a:solidFill>
            <a:srgbClr val="FFC000"/>
          </a:solidFill>
          <a:latin typeface="Calibri" pitchFamily="34" charset="0"/>
          <a:ea typeface="宋体" charset="-122"/>
        </a:defRPr>
      </a:lvl8pPr>
      <a:lvl9pPr marL="1828800" algn="ctr" rtl="0" eaLnBrk="1" fontAlgn="base" hangingPunct="1">
        <a:spcBef>
          <a:spcPct val="0"/>
        </a:spcBef>
        <a:spcAft>
          <a:spcPct val="0"/>
        </a:spcAft>
        <a:defRPr sz="4400">
          <a:solidFill>
            <a:srgbClr val="FFC000"/>
          </a:solidFill>
          <a:latin typeface="Calibri" pitchFamily="34" charset="0"/>
          <a:ea typeface="宋体" charset="-122"/>
        </a:defRPr>
      </a:lvl9pPr>
    </p:titleStyle>
    <p:bodyStyle>
      <a:lvl1pPr marL="342900" indent="-342900" algn="l" rtl="0" eaLnBrk="1" fontAlgn="base" hangingPunct="1">
        <a:spcBef>
          <a:spcPct val="20000"/>
        </a:spcBef>
        <a:spcAft>
          <a:spcPct val="0"/>
        </a:spcAft>
        <a:buFont typeface="Arial" charset="0"/>
        <a:buChar char="•"/>
        <a:defRPr sz="3200" kern="1200">
          <a:solidFill>
            <a:srgbClr val="E46C0A"/>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rgbClr val="E46C0A"/>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rgbClr val="E46C0A"/>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rgbClr val="E46C0A"/>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rgbClr val="E46C0A"/>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785786" y="1285860"/>
            <a:ext cx="7772400" cy="1470025"/>
          </a:xfrm>
        </p:spPr>
        <p:txBody>
          <a:bodyPr/>
          <a:lstStyle/>
          <a:p>
            <a:r>
              <a:rPr lang="de-DE" altLang="zh-CN" dirty="0" smtClean="0"/>
              <a:t>Der erste Popstar</a:t>
            </a:r>
            <a:endParaRPr lang="zh-CN" altLang="en-US" dirty="0" smtClean="0"/>
          </a:p>
        </p:txBody>
      </p:sp>
      <p:sp>
        <p:nvSpPr>
          <p:cNvPr id="3075" name="Subtitle 2"/>
          <p:cNvSpPr>
            <a:spLocks noGrp="1"/>
          </p:cNvSpPr>
          <p:nvPr>
            <p:ph type="subTitle" idx="1"/>
          </p:nvPr>
        </p:nvSpPr>
        <p:spPr>
          <a:xfrm>
            <a:off x="1357290" y="3286124"/>
            <a:ext cx="6400800" cy="1752600"/>
          </a:xfrm>
        </p:spPr>
        <p:txBody>
          <a:bodyPr/>
          <a:lstStyle/>
          <a:p>
            <a:r>
              <a:rPr lang="de-DE" altLang="zh-CN" sz="4400" dirty="0" smtClean="0">
                <a:solidFill>
                  <a:srgbClr val="E46C0A"/>
                </a:solidFill>
              </a:rPr>
              <a:t>Wolfgang Amadeus Mozart</a:t>
            </a:r>
            <a:endParaRPr lang="zh-CN" altLang="en-US" sz="4400" dirty="0" smtClean="0">
              <a:solidFill>
                <a:srgbClr val="E46C0A"/>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6"/>
          <p:cNvSpPr>
            <a:spLocks noGrp="1"/>
          </p:cNvSpPr>
          <p:nvPr>
            <p:ph type="title"/>
          </p:nvPr>
        </p:nvSpPr>
        <p:spPr/>
        <p:txBody>
          <a:bodyPr/>
          <a:lstStyle/>
          <a:p>
            <a:r>
              <a:rPr lang="de-DE" altLang="zh-CN" dirty="0" smtClean="0"/>
              <a:t>u</a:t>
            </a:r>
            <a:r>
              <a:rPr lang="de-DE" altLang="zh-CN" dirty="0" smtClean="0"/>
              <a:t>nbekannte Wörter</a:t>
            </a:r>
            <a:endParaRPr lang="zh-CN" altLang="en-US" dirty="0" smtClean="0"/>
          </a:p>
        </p:txBody>
      </p:sp>
      <p:sp>
        <p:nvSpPr>
          <p:cNvPr id="4099" name="Content Placeholder 7"/>
          <p:cNvSpPr>
            <a:spLocks noGrp="1"/>
          </p:cNvSpPr>
          <p:nvPr>
            <p:ph idx="1"/>
          </p:nvPr>
        </p:nvSpPr>
        <p:spPr/>
        <p:txBody>
          <a:bodyPr/>
          <a:lstStyle/>
          <a:p>
            <a:r>
              <a:rPr lang="de-DE" altLang="zh-CN" sz="2400" dirty="0" smtClean="0"/>
              <a:t>d</a:t>
            </a:r>
            <a:r>
              <a:rPr lang="de-DE" altLang="zh-CN" sz="2400" dirty="0" smtClean="0"/>
              <a:t>er Geigenlehrer – nastavnik violine</a:t>
            </a:r>
          </a:p>
          <a:p>
            <a:r>
              <a:rPr lang="de-DE" altLang="zh-CN" sz="2400" dirty="0" smtClean="0"/>
              <a:t>u</a:t>
            </a:r>
            <a:r>
              <a:rPr lang="de-DE" altLang="zh-CN" sz="2400" dirty="0" smtClean="0"/>
              <a:t>nterrichten – predavati</a:t>
            </a:r>
          </a:p>
          <a:p>
            <a:r>
              <a:rPr lang="de-DE" altLang="zh-CN" sz="2400" dirty="0" smtClean="0"/>
              <a:t>l</a:t>
            </a:r>
            <a:r>
              <a:rPr lang="de-DE" altLang="zh-CN" sz="2400" dirty="0" smtClean="0"/>
              <a:t>ehren – podu</a:t>
            </a:r>
            <a:r>
              <a:rPr lang="sr-Latn-RS" altLang="zh-CN" sz="2400" dirty="0" smtClean="0"/>
              <a:t>čavati</a:t>
            </a:r>
          </a:p>
          <a:p>
            <a:r>
              <a:rPr lang="en-US" altLang="zh-CN" sz="2400" dirty="0" smtClean="0"/>
              <a:t>a</a:t>
            </a:r>
            <a:r>
              <a:rPr lang="sr-Latn-RS" altLang="zh-CN" sz="2400" dirty="0" smtClean="0"/>
              <a:t>usgezeichnet – odlično</a:t>
            </a:r>
          </a:p>
          <a:p>
            <a:r>
              <a:rPr lang="en-US" altLang="zh-CN" sz="2400" dirty="0" smtClean="0"/>
              <a:t>r</a:t>
            </a:r>
            <a:r>
              <a:rPr lang="sr-Latn-RS" altLang="zh-CN" sz="2400" dirty="0" smtClean="0"/>
              <a:t>eisen – putovati</a:t>
            </a:r>
          </a:p>
          <a:p>
            <a:r>
              <a:rPr lang="en-US" altLang="zh-CN" sz="2400" dirty="0" smtClean="0"/>
              <a:t>f</a:t>
            </a:r>
            <a:r>
              <a:rPr lang="sr-Latn-RS" altLang="zh-CN" sz="2400" dirty="0" smtClean="0"/>
              <a:t>remd –stran</a:t>
            </a:r>
          </a:p>
          <a:p>
            <a:r>
              <a:rPr lang="en-US" altLang="zh-CN" sz="2400" dirty="0" smtClean="0"/>
              <a:t>d</a:t>
            </a:r>
            <a:r>
              <a:rPr lang="sr-Latn-RS" altLang="zh-CN" sz="2400" dirty="0" smtClean="0"/>
              <a:t>er Herzog – plemić</a:t>
            </a:r>
          </a:p>
          <a:p>
            <a:r>
              <a:rPr lang="en-US" altLang="zh-CN" sz="2400" dirty="0" smtClean="0"/>
              <a:t>d</a:t>
            </a:r>
            <a:r>
              <a:rPr lang="sr-Latn-RS" altLang="zh-CN" sz="2400" dirty="0" smtClean="0"/>
              <a:t>er Graf – grof</a:t>
            </a:r>
          </a:p>
          <a:p>
            <a:r>
              <a:rPr lang="en-US" altLang="zh-CN" sz="2400" dirty="0" smtClean="0"/>
              <a:t>d</a:t>
            </a:r>
            <a:r>
              <a:rPr lang="sr-Latn-RS" altLang="zh-CN" sz="2400" dirty="0" smtClean="0"/>
              <a:t>er K</a:t>
            </a:r>
            <a:r>
              <a:rPr lang="de-DE" altLang="zh-CN" sz="2400" dirty="0" smtClean="0"/>
              <a:t>önig – kralj</a:t>
            </a:r>
          </a:p>
          <a:p>
            <a:r>
              <a:rPr lang="de-DE" altLang="zh-CN" sz="2400" dirty="0" smtClean="0"/>
              <a:t>d</a:t>
            </a:r>
            <a:r>
              <a:rPr lang="de-DE" altLang="zh-CN" sz="2400" dirty="0" smtClean="0"/>
              <a:t>er Bischof - biskup</a:t>
            </a:r>
            <a:endParaRPr lang="zh-CN" altLang="en-US" sz="24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6"/>
          <p:cNvSpPr>
            <a:spLocks noGrp="1"/>
          </p:cNvSpPr>
          <p:nvPr>
            <p:ph type="title"/>
          </p:nvPr>
        </p:nvSpPr>
        <p:spPr/>
        <p:txBody>
          <a:bodyPr/>
          <a:lstStyle/>
          <a:p>
            <a:r>
              <a:rPr lang="de-DE" altLang="zh-CN" dirty="0" smtClean="0"/>
              <a:t>u</a:t>
            </a:r>
            <a:r>
              <a:rPr lang="de-DE" altLang="zh-CN" dirty="0" smtClean="0"/>
              <a:t>nbekannte Wörter</a:t>
            </a:r>
            <a:endParaRPr lang="zh-CN" altLang="en-US" dirty="0" smtClean="0"/>
          </a:p>
        </p:txBody>
      </p:sp>
      <p:sp>
        <p:nvSpPr>
          <p:cNvPr id="4099" name="Content Placeholder 7"/>
          <p:cNvSpPr>
            <a:spLocks noGrp="1"/>
          </p:cNvSpPr>
          <p:nvPr>
            <p:ph idx="1"/>
          </p:nvPr>
        </p:nvSpPr>
        <p:spPr>
          <a:xfrm>
            <a:off x="457200" y="1428737"/>
            <a:ext cx="8472518" cy="4500594"/>
          </a:xfrm>
        </p:spPr>
        <p:txBody>
          <a:bodyPr/>
          <a:lstStyle/>
          <a:p>
            <a:r>
              <a:rPr lang="de-DE" altLang="zh-CN" sz="2400" dirty="0" smtClean="0"/>
              <a:t>b</a:t>
            </a:r>
            <a:r>
              <a:rPr lang="de-DE" altLang="zh-CN" sz="2400" dirty="0" smtClean="0"/>
              <a:t>erühmt – </a:t>
            </a:r>
            <a:r>
              <a:rPr lang="sr-Latn-RS" altLang="zh-CN" sz="2400" dirty="0" smtClean="0"/>
              <a:t>čuven</a:t>
            </a:r>
          </a:p>
          <a:p>
            <a:r>
              <a:rPr lang="en-US" altLang="zh-CN" sz="2400" dirty="0" smtClean="0"/>
              <a:t>e</a:t>
            </a:r>
            <a:r>
              <a:rPr lang="sr-Latn-RS" altLang="zh-CN" sz="2400" dirty="0" smtClean="0"/>
              <a:t>iner der ber</a:t>
            </a:r>
            <a:r>
              <a:rPr lang="de-DE" altLang="zh-CN" sz="2400" dirty="0" smtClean="0"/>
              <a:t>ühmtesten Komponisten – jedan od naj</a:t>
            </a:r>
            <a:r>
              <a:rPr lang="sr-Latn-RS" altLang="zh-CN" sz="2400" dirty="0" smtClean="0"/>
              <a:t>čuvenijih...</a:t>
            </a:r>
          </a:p>
          <a:p>
            <a:r>
              <a:rPr lang="en-US" altLang="zh-CN" sz="2400" dirty="0" smtClean="0"/>
              <a:t>o</a:t>
            </a:r>
            <a:r>
              <a:rPr lang="sr-Latn-RS" altLang="zh-CN" sz="2400" dirty="0" smtClean="0"/>
              <a:t>bwohl – iako</a:t>
            </a:r>
          </a:p>
          <a:p>
            <a:r>
              <a:rPr lang="en-US" altLang="zh-CN" sz="2400" dirty="0" smtClean="0"/>
              <a:t>d</a:t>
            </a:r>
            <a:r>
              <a:rPr lang="sr-Latn-RS" altLang="zh-CN" sz="2400" dirty="0" smtClean="0"/>
              <a:t>as Musikst</a:t>
            </a:r>
            <a:r>
              <a:rPr lang="de-DE" altLang="zh-CN" sz="2400" dirty="0" smtClean="0"/>
              <a:t>ück – muzi</a:t>
            </a:r>
            <a:r>
              <a:rPr lang="sr-Latn-RS" altLang="zh-CN" sz="2400" dirty="0" smtClean="0"/>
              <a:t>čki komad,delo</a:t>
            </a:r>
          </a:p>
          <a:p>
            <a:r>
              <a:rPr lang="en-US" altLang="zh-CN" sz="2400" dirty="0" smtClean="0"/>
              <a:t>d</a:t>
            </a:r>
            <a:r>
              <a:rPr lang="sr-Latn-RS" altLang="zh-CN" sz="2400" dirty="0" smtClean="0"/>
              <a:t>arunter – među njima</a:t>
            </a:r>
          </a:p>
          <a:p>
            <a:r>
              <a:rPr lang="en-US" altLang="zh-CN" sz="2400" dirty="0" smtClean="0"/>
              <a:t>s</a:t>
            </a:r>
            <a:r>
              <a:rPr lang="sr-Latn-RS" altLang="zh-CN" sz="2400" dirty="0" smtClean="0"/>
              <a:t>terben – umreti (perfekat – ist gestorben)</a:t>
            </a:r>
          </a:p>
          <a:p>
            <a:r>
              <a:rPr lang="en-US" altLang="zh-CN" sz="2400" dirty="0" smtClean="0"/>
              <a:t>f</a:t>
            </a:r>
            <a:r>
              <a:rPr lang="sr-Latn-RS" altLang="zh-CN" sz="2400" dirty="0" smtClean="0"/>
              <a:t>lei</a:t>
            </a:r>
            <a:r>
              <a:rPr lang="de-DE" altLang="zh-CN" sz="2400" dirty="0" smtClean="0"/>
              <a:t>ßig – vredan</a:t>
            </a:r>
          </a:p>
          <a:p>
            <a:r>
              <a:rPr lang="de-DE" altLang="zh-CN" sz="2400" dirty="0" smtClean="0"/>
              <a:t>u</a:t>
            </a:r>
            <a:r>
              <a:rPr lang="de-DE" altLang="zh-CN" sz="2400" dirty="0" smtClean="0"/>
              <a:t>nermüdlich – neumorno</a:t>
            </a:r>
          </a:p>
          <a:p>
            <a:r>
              <a:rPr lang="de-DE" altLang="zh-CN" sz="2400" dirty="0" smtClean="0"/>
              <a:t>d</a:t>
            </a:r>
            <a:r>
              <a:rPr lang="de-DE" altLang="zh-CN" sz="2400" dirty="0" smtClean="0"/>
              <a:t>as Werk – delo</a:t>
            </a:r>
          </a:p>
          <a:p>
            <a:r>
              <a:rPr lang="de-DE" altLang="zh-CN" sz="2400" dirty="0" smtClean="0"/>
              <a:t>k</a:t>
            </a:r>
            <a:r>
              <a:rPr lang="de-DE" altLang="zh-CN" sz="2400" dirty="0" smtClean="0"/>
              <a:t>ennen - poznavati</a:t>
            </a:r>
            <a:endParaRPr lang="zh-CN" altLang="en-US" sz="24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7"/>
          <p:cNvSpPr>
            <a:spLocks noGrp="1"/>
          </p:cNvSpPr>
          <p:nvPr>
            <p:ph idx="1"/>
          </p:nvPr>
        </p:nvSpPr>
        <p:spPr>
          <a:xfrm>
            <a:off x="457200" y="857232"/>
            <a:ext cx="8472518" cy="5072099"/>
          </a:xfrm>
        </p:spPr>
        <p:txBody>
          <a:bodyPr/>
          <a:lstStyle/>
          <a:p>
            <a:pPr>
              <a:buNone/>
            </a:pPr>
            <a:endParaRPr lang="de-DE" altLang="zh-CN" sz="2400" dirty="0" smtClean="0"/>
          </a:p>
          <a:p>
            <a:endParaRPr lang="de-DE" altLang="zh-CN" sz="2400" dirty="0" smtClean="0"/>
          </a:p>
          <a:p>
            <a:pPr algn="ctr">
              <a:buNone/>
            </a:pPr>
            <a:r>
              <a:rPr lang="de-DE" altLang="zh-CN" sz="3600" dirty="0" smtClean="0"/>
              <a:t>Viel Spaß beim Lesen!!!!!</a:t>
            </a:r>
          </a:p>
          <a:p>
            <a:endParaRPr lang="de-DE" altLang="zh-CN" sz="2400" dirty="0" smtClean="0"/>
          </a:p>
          <a:p>
            <a:pPr algn="ctr">
              <a:buNone/>
            </a:pPr>
            <a:r>
              <a:rPr lang="de-DE" altLang="zh-CN" sz="4400" dirty="0" smtClean="0"/>
              <a:t>Marina Stojanovi</a:t>
            </a:r>
            <a:r>
              <a:rPr lang="sr-Latn-RS" altLang="zh-CN" sz="4400" dirty="0" smtClean="0"/>
              <a:t>ć</a:t>
            </a:r>
            <a:endParaRPr lang="zh-CN" altLang="en-US" sz="44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p:cNvSpPr>
            <a:spLocks noGrp="1"/>
          </p:cNvSpPr>
          <p:nvPr>
            <p:ph type="title"/>
          </p:nvPr>
        </p:nvSpPr>
        <p:spPr/>
        <p:txBody>
          <a:bodyPr/>
          <a:lstStyle/>
          <a:p>
            <a:endParaRPr lang="zh-CN" altLang="en-US" smtClean="0"/>
          </a:p>
        </p:txBody>
      </p:sp>
      <p:sp>
        <p:nvSpPr>
          <p:cNvPr id="5123" name="Content Placeholder 4"/>
          <p:cNvSpPr>
            <a:spLocks noGrp="1"/>
          </p:cNvSpPr>
          <p:nvPr>
            <p:ph sz="half" idx="1"/>
          </p:nvPr>
        </p:nvSpPr>
        <p:spPr/>
        <p:txBody>
          <a:bodyPr/>
          <a:lstStyle/>
          <a:p>
            <a:endParaRPr lang="zh-CN" altLang="en-US" smtClean="0"/>
          </a:p>
        </p:txBody>
      </p:sp>
      <p:sp>
        <p:nvSpPr>
          <p:cNvPr id="5124" name="Content Placeholder 5"/>
          <p:cNvSpPr>
            <a:spLocks noGrp="1"/>
          </p:cNvSpPr>
          <p:nvPr>
            <p:ph sz="half" idx="2"/>
          </p:nvPr>
        </p:nvSpPr>
        <p:spPr/>
        <p:txBody>
          <a:bodyPr/>
          <a:lstStyle/>
          <a:p>
            <a:endParaRPr lang="zh-CN" alt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3"/>
          <p:cNvSpPr>
            <a:spLocks noGrp="1"/>
          </p:cNvSpPr>
          <p:nvPr>
            <p:ph type="title"/>
          </p:nvPr>
        </p:nvSpPr>
        <p:spPr/>
        <p:txBody>
          <a:bodyPr/>
          <a:lstStyle/>
          <a:p>
            <a:endParaRPr lang="zh-CN" altLang="en-US" smtClean="0"/>
          </a:p>
        </p:txBody>
      </p:sp>
      <p:sp>
        <p:nvSpPr>
          <p:cNvPr id="6147" name="Content Placeholder 4"/>
          <p:cNvSpPr>
            <a:spLocks noGrp="1"/>
          </p:cNvSpPr>
          <p:nvPr>
            <p:ph idx="1"/>
          </p:nvPr>
        </p:nvSpPr>
        <p:spPr/>
        <p:txBody>
          <a:bodyPr/>
          <a:lstStyle/>
          <a:p>
            <a:endParaRPr lang="zh-CN" altLang="en-US" smtClean="0"/>
          </a:p>
        </p:txBody>
      </p:sp>
      <p:sp>
        <p:nvSpPr>
          <p:cNvPr id="6148" name="Text Placeholder 5"/>
          <p:cNvSpPr>
            <a:spLocks noGrp="1"/>
          </p:cNvSpPr>
          <p:nvPr>
            <p:ph type="body" sz="half" idx="2"/>
          </p:nvPr>
        </p:nvSpPr>
        <p:spPr/>
        <p:txBody>
          <a:bodyPr/>
          <a:lstStyle/>
          <a:p>
            <a:endParaRPr lang="zh-CN" alt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3"/>
          <p:cNvSpPr>
            <a:spLocks noGrp="1"/>
          </p:cNvSpPr>
          <p:nvPr>
            <p:ph type="title"/>
          </p:nvPr>
        </p:nvSpPr>
        <p:spPr/>
        <p:txBody>
          <a:bodyPr/>
          <a:lstStyle/>
          <a:p>
            <a:endParaRPr lang="zh-CN" altLang="en-US" smtClean="0"/>
          </a:p>
        </p:txBody>
      </p:sp>
      <p:sp>
        <p:nvSpPr>
          <p:cNvPr id="7171" name="Picture Placeholder 4"/>
          <p:cNvSpPr>
            <a:spLocks noGrp="1" noTextEdit="1"/>
          </p:cNvSpPr>
          <p:nvPr>
            <p:ph type="pic" idx="1"/>
          </p:nvPr>
        </p:nvSpPr>
        <p:spPr/>
      </p:sp>
      <p:sp>
        <p:nvSpPr>
          <p:cNvPr id="7172" name="Text Placeholder 5"/>
          <p:cNvSpPr>
            <a:spLocks noGrp="1"/>
          </p:cNvSpPr>
          <p:nvPr>
            <p:ph type="body" sz="half" idx="2"/>
          </p:nvPr>
        </p:nvSpPr>
        <p:spPr/>
        <p:txBody>
          <a:bodyPr/>
          <a:lstStyle/>
          <a:p>
            <a:endParaRPr lang="zh-CN" altLang="en-US" smtClean="0"/>
          </a:p>
        </p:txBody>
      </p:sp>
    </p:spTree>
  </p:cSld>
  <p:clrMapOvr>
    <a:masterClrMapping/>
  </p:clrMapOvr>
</p:sld>
</file>

<file path=ppt/theme/theme1.xml><?xml version="1.0" encoding="utf-8"?>
<a:theme xmlns:a="http://schemas.openxmlformats.org/drawingml/2006/main" name="Presentation10">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Presentation10</Template>
  <TotalTime>15</TotalTime>
  <Words>119</Words>
  <Application>Microsoft Office PowerPoint</Application>
  <PresentationFormat>On-screen Show (4:3)</PresentationFormat>
  <Paragraphs>29</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宋体</vt:lpstr>
      <vt:lpstr>Arial</vt:lpstr>
      <vt:lpstr>Presentation10</vt:lpstr>
      <vt:lpstr>Der erste Popstar</vt:lpstr>
      <vt:lpstr>unbekannte Wörter</vt:lpstr>
      <vt:lpstr>unbekannte Wörter</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erste Popstar</dc:title>
  <dc:subject>teachers, education</dc:subject>
  <dc:creator>Nemacki</dc:creator>
  <cp:keywords>powerpoint templates for teachers, free powerpoint templates for teachers, powerpoint templates teachers, powerpoints for teachers, powerpoint presentations for teachers, free, PowerPoint template, download, PPT template, PowerPoint templates, slideshow template, POT, POTX, Power Point template, slide show template</cp:keywords>
  <dc:description>Made by Moyea Software. To find more free PowerPoint templates, please visit http://www.dvd-ppt-slideshow.com/powerpoint-knowledge/powerpoint-templates.html</dc:description>
  <cp:lastModifiedBy>Nemacki</cp:lastModifiedBy>
  <cp:revision>7</cp:revision>
  <dcterms:created xsi:type="dcterms:W3CDTF">2020-03-29T17:11:27Z</dcterms:created>
  <dcterms:modified xsi:type="dcterms:W3CDTF">2020-03-29T17:27:18Z</dcterms:modified>
  <cp:category>PowerPoint Templates, education</cp:category>
</cp:coreProperties>
</file>